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56" r:id="rId2"/>
    <p:sldId id="258" r:id="rId3"/>
    <p:sldId id="259" r:id="rId4"/>
    <p:sldId id="262" r:id="rId5"/>
    <p:sldId id="260" r:id="rId6"/>
    <p:sldId id="261" r:id="rId7"/>
    <p:sldId id="263" r:id="rId8"/>
    <p:sldId id="264" r:id="rId9"/>
    <p:sldId id="280" r:id="rId10"/>
    <p:sldId id="281" r:id="rId11"/>
    <p:sldId id="28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2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6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961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38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5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62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160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13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33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14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92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79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427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91A93-EC5D-4809-9D58-3D268D4EA469}" type="datetimeFigureOut">
              <a:rPr lang="en-GB" smtClean="0"/>
              <a:t>2016-02-04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B2AF7-84AF-4FA7-B8E5-A4F425315F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88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udolfvesely" TargetMode="External"/><Relationship Id="rId2" Type="http://schemas.openxmlformats.org/officeDocument/2006/relationships/hyperlink" Target="https://techstronghold.com/conta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65265"/>
            <a:ext cx="7772400" cy="2011680"/>
          </a:xfrm>
        </p:spPr>
        <p:txBody>
          <a:bodyPr>
            <a:normAutofit/>
          </a:bodyPr>
          <a:lstStyle/>
          <a:p>
            <a:r>
              <a:rPr lang="en-GB" sz="11500" b="1" dirty="0" smtClean="0"/>
              <a:t>Welcome</a:t>
            </a:r>
            <a:endParaRPr lang="en-GB" sz="115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138055" y="2669020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4" y="3518812"/>
            <a:ext cx="9108616" cy="333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5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testing: Testing levels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System </a:t>
            </a:r>
            <a:r>
              <a:rPr lang="en-GB" dirty="0"/>
              <a:t>testing</a:t>
            </a:r>
          </a:p>
          <a:p>
            <a:pPr lvl="1"/>
            <a:r>
              <a:rPr lang="en-GB" dirty="0"/>
              <a:t>End-to-end testing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4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testing: Testing levels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System </a:t>
            </a:r>
            <a:r>
              <a:rPr lang="en-GB" dirty="0"/>
              <a:t>testing</a:t>
            </a:r>
          </a:p>
          <a:p>
            <a:pPr lvl="1"/>
            <a:r>
              <a:rPr lang="en-GB" dirty="0"/>
              <a:t>End-to-end testing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http://www.higroup.com/sites/default/files/styles/hig_max_size/public/Product-Testing-Institute.jpg?itok=n3pLvLg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564" y="2763958"/>
            <a:ext cx="6024570" cy="36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2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testing: Benefits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Finds </a:t>
            </a:r>
            <a:r>
              <a:rPr lang="en-GB" dirty="0"/>
              <a:t>problems early (the development cycle)</a:t>
            </a:r>
          </a:p>
          <a:p>
            <a:r>
              <a:rPr lang="en-GB" dirty="0"/>
              <a:t>Finds problems fast</a:t>
            </a:r>
          </a:p>
          <a:p>
            <a:r>
              <a:rPr lang="en-GB" dirty="0"/>
              <a:t>Facilitates </a:t>
            </a:r>
            <a:r>
              <a:rPr lang="en-GB" dirty="0" smtClean="0"/>
              <a:t>change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233" y="2859616"/>
            <a:ext cx="5257800" cy="3848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827" y="6122941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term: TDD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Test-driven development (TDD)</a:t>
            </a:r>
          </a:p>
          <a:p>
            <a:pPr lvl="1"/>
            <a:r>
              <a:rPr lang="en-GB" dirty="0"/>
              <a:t>Related to the test-first programming concepts</a:t>
            </a:r>
          </a:p>
          <a:p>
            <a:pPr lvl="1"/>
            <a:r>
              <a:rPr lang="en-GB" dirty="0"/>
              <a:t>Unit tests are created before the code itself is written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05" y="3178737"/>
            <a:ext cx="4762500" cy="3219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1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Wait a second…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Do we need it for PowerShell?</a:t>
            </a:r>
            <a:endParaRPr lang="en-GB" dirty="0"/>
          </a:p>
        </p:txBody>
      </p:sp>
      <p:pic>
        <p:nvPicPr>
          <p:cNvPr id="7" name="Picture 4" descr="http://pre03.deviantart.net/1d68/th/pre/f/2012/194/1/7/homer_trace_by_deepfry3-d572ui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52" y="2411281"/>
            <a:ext cx="5219364" cy="376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2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Interaction failure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854" y="1560577"/>
            <a:ext cx="5554292" cy="4826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7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54" y="1560577"/>
            <a:ext cx="5554292" cy="4826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Interaction failure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7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54" y="1560577"/>
            <a:ext cx="5554292" cy="48267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Interaction failure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33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Interaction failure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3055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@</a:t>
            </a:r>
            <a:r>
              <a:rPr lang="en-GB" sz="3200" b="1" dirty="0" err="1" smtClean="0">
                <a:solidFill>
                  <a:schemeClr val="bg1"/>
                </a:solidFill>
              </a:rPr>
              <a:t>RudolfVesely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Pester?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Testing framework written in </a:t>
            </a:r>
            <a:r>
              <a:rPr lang="en-GB" dirty="0" smtClean="0"/>
              <a:t>PowerShell</a:t>
            </a:r>
          </a:p>
          <a:p>
            <a:r>
              <a:rPr lang="en-GB" dirty="0"/>
              <a:t>First open source community project </a:t>
            </a:r>
            <a:r>
              <a:rPr lang="en-GB" dirty="0" smtClean="0"/>
              <a:t>in </a:t>
            </a:r>
            <a:r>
              <a:rPr lang="en-GB" dirty="0"/>
              <a:t>a production release of the MS OS (Win 10</a:t>
            </a:r>
            <a:r>
              <a:rPr lang="en-GB" dirty="0" smtClean="0"/>
              <a:t>)</a:t>
            </a:r>
          </a:p>
          <a:p>
            <a:r>
              <a:rPr lang="en-GB" dirty="0" smtClean="0"/>
              <a:t>Used to test PowerShell core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6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PowerShell &amp; Pester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32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to test?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Good candidates</a:t>
            </a:r>
          </a:p>
          <a:p>
            <a:pPr lvl="1"/>
            <a:r>
              <a:rPr lang="en-GB" dirty="0"/>
              <a:t>Custom Modules</a:t>
            </a:r>
          </a:p>
          <a:p>
            <a:pPr lvl="1"/>
            <a:r>
              <a:rPr lang="en-GB" dirty="0"/>
              <a:t>Custom Functions (Advanced Functions)</a:t>
            </a:r>
          </a:p>
          <a:p>
            <a:pPr lvl="1"/>
            <a:r>
              <a:rPr lang="en-GB" dirty="0"/>
              <a:t>Custom Workflows</a:t>
            </a:r>
          </a:p>
          <a:p>
            <a:pPr lvl="1"/>
            <a:r>
              <a:rPr lang="en-GB" dirty="0"/>
              <a:t>Custom DSC Resources</a:t>
            </a:r>
          </a:p>
          <a:p>
            <a:pPr lvl="1"/>
            <a:r>
              <a:rPr lang="en-GB" dirty="0"/>
              <a:t>Anything else - for example OS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6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Start an action…</a:t>
            </a:r>
            <a:endParaRPr lang="en-GB" dirty="0"/>
          </a:p>
        </p:txBody>
      </p:sp>
      <p:pic>
        <p:nvPicPr>
          <p:cNvPr id="3074" name="Picture 2" descr="http://mkcleanings.com/wp-content/uploads/2014/02/CLEANING-LAD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" y="1323975"/>
            <a:ext cx="892492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Mocking</a:t>
            </a:r>
          </a:p>
          <a:p>
            <a:r>
              <a:rPr lang="en-GB" dirty="0" smtClean="0"/>
              <a:t>Another </a:t>
            </a:r>
            <a:r>
              <a:rPr lang="en-GB" dirty="0"/>
              <a:t>abstraction on top of all Test.ps1 files</a:t>
            </a:r>
          </a:p>
          <a:p>
            <a:pPr lvl="1"/>
            <a:r>
              <a:rPr lang="en-GB" dirty="0"/>
              <a:t>Custom module to do all tests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9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Another testing level: “Ops” </a:t>
            </a:r>
            <a:r>
              <a:rPr lang="en-GB" dirty="0"/>
              <a:t>testing</a:t>
            </a:r>
          </a:p>
          <a:p>
            <a:pPr lvl="1"/>
            <a:r>
              <a:rPr lang="en-GB" dirty="0"/>
              <a:t>Testing of OS configuration</a:t>
            </a:r>
          </a:p>
          <a:p>
            <a:pPr lvl="1"/>
            <a:r>
              <a:rPr lang="en-GB" dirty="0" smtClean="0"/>
              <a:t>Testing </a:t>
            </a:r>
            <a:r>
              <a:rPr lang="en-GB" dirty="0"/>
              <a:t>whether all components are </a:t>
            </a:r>
            <a:r>
              <a:rPr lang="en-GB" dirty="0" smtClean="0"/>
              <a:t>healthy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2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://www.puntapacificarealty.com/wp-content/uploads/2015/03/Depositphotos_6638219_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836" y="50504"/>
            <a:ext cx="10252609" cy="680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44828" y="4940310"/>
            <a:ext cx="4183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We all want clean </a:t>
            </a:r>
            <a:r>
              <a:rPr lang="en-GB" sz="4000" b="1" dirty="0" smtClean="0"/>
              <a:t>Windows….</a:t>
            </a:r>
            <a:endParaRPr lang="en-GB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71044" y="258466"/>
            <a:ext cx="4102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 smtClean="0"/>
              <a:t>“Ops” testing</a:t>
            </a:r>
            <a:endParaRPr lang="en-GB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40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please Tweet: </a:t>
            </a:r>
            <a:r>
              <a:rPr lang="en-GB" dirty="0" smtClean="0">
                <a:solidFill>
                  <a:srgbClr val="FF0000"/>
                </a:solidFill>
              </a:rPr>
              <a:t>@</a:t>
            </a:r>
            <a:r>
              <a:rPr lang="en-GB" dirty="0" err="1" smtClean="0">
                <a:solidFill>
                  <a:srgbClr val="FF0000"/>
                </a:solidFill>
              </a:rPr>
              <a:t>RudolfVesely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sz="2400" dirty="0" smtClean="0"/>
              <a:t>and please send </a:t>
            </a:r>
            <a:r>
              <a:rPr lang="en-GB" dirty="0"/>
              <a:t>feedback: </a:t>
            </a:r>
            <a:r>
              <a:rPr lang="en-GB" dirty="0">
                <a:solidFill>
                  <a:srgbClr val="FF0000"/>
                </a:solidFill>
              </a:rPr>
              <a:t>https://</a:t>
            </a:r>
            <a:r>
              <a:rPr lang="en-GB" dirty="0" smtClean="0">
                <a:solidFill>
                  <a:srgbClr val="FF0000"/>
                </a:solidFill>
              </a:rPr>
              <a:t>pollev.com/raxtech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Contact details</a:t>
            </a:r>
          </a:p>
          <a:p>
            <a:r>
              <a:rPr lang="en-GB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GB" dirty="0" smtClean="0">
                <a:solidFill>
                  <a:srgbClr val="FF0000"/>
                </a:solidFill>
                <a:hlinkClick r:id="rId2"/>
              </a:rPr>
              <a:t>techstronghold.com/contact</a:t>
            </a:r>
            <a:endParaRPr lang="en-GB" dirty="0" smtClean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n-GB" dirty="0" smtClean="0">
                <a:solidFill>
                  <a:srgbClr val="FF0000"/>
                </a:solidFill>
                <a:hlinkClick r:id="rId3"/>
              </a:rPr>
              <a:t>twitter.com/rudolfvesely</a:t>
            </a:r>
            <a:endParaRPr lang="en-GB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I am </a:t>
            </a:r>
            <a:r>
              <a:rPr lang="en-GB" sz="3600" b="1" dirty="0" smtClean="0"/>
              <a:t>Rudolf Vesely</a:t>
            </a:r>
            <a:endParaRPr lang="en-GB" b="1" dirty="0" smtClean="0"/>
          </a:p>
          <a:p>
            <a:r>
              <a:rPr lang="en-GB" dirty="0" smtClean="0"/>
              <a:t>Rackspace</a:t>
            </a:r>
          </a:p>
          <a:p>
            <a:pPr lvl="1"/>
            <a:r>
              <a:rPr lang="en-GB" dirty="0" smtClean="0"/>
              <a:t>Azure Solutions Architect</a:t>
            </a:r>
          </a:p>
          <a:p>
            <a:r>
              <a:rPr lang="en-GB" dirty="0" smtClean="0"/>
              <a:t>Certifications</a:t>
            </a:r>
          </a:p>
          <a:p>
            <a:pPr lvl="1"/>
            <a:r>
              <a:rPr lang="en-GB" dirty="0" smtClean="0"/>
              <a:t>MCSD: Azure Solutions Architect</a:t>
            </a:r>
          </a:p>
          <a:p>
            <a:pPr lvl="1"/>
            <a:r>
              <a:rPr lang="en-GB" dirty="0" smtClean="0"/>
              <a:t>5x MCSE &amp; MCITP: EA</a:t>
            </a:r>
          </a:p>
          <a:p>
            <a:pPr lvl="1"/>
            <a:r>
              <a:rPr lang="en-GB" dirty="0" smtClean="0"/>
              <a:t>ITIL v3 &amp; TOGAF v9.1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1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PowerShell</a:t>
            </a:r>
          </a:p>
          <a:p>
            <a:pPr lvl="1"/>
            <a:r>
              <a:rPr lang="en-GB" dirty="0" smtClean="0"/>
              <a:t>I’m former dev</a:t>
            </a:r>
          </a:p>
          <a:p>
            <a:pPr lvl="1"/>
            <a:r>
              <a:rPr lang="en-GB" dirty="0" smtClean="0"/>
              <a:t>Blogger on https://techstronghold.com</a:t>
            </a:r>
          </a:p>
          <a:p>
            <a:pPr lvl="1"/>
            <a:r>
              <a:rPr lang="en-GB" dirty="0" smtClean="0"/>
              <a:t>Blogger </a:t>
            </a:r>
            <a:r>
              <a:rPr lang="en-GB" dirty="0"/>
              <a:t>on Hey, Scripting Guy! </a:t>
            </a:r>
            <a:r>
              <a:rPr lang="en-GB" dirty="0" smtClean="0"/>
              <a:t>Blog</a:t>
            </a:r>
          </a:p>
          <a:p>
            <a:r>
              <a:rPr lang="en-GB" dirty="0" smtClean="0"/>
              <a:t>Tweet to me ;-)</a:t>
            </a:r>
            <a:endParaRPr lang="en-GB" dirty="0"/>
          </a:p>
          <a:p>
            <a:pPr lvl="1"/>
            <a:r>
              <a:rPr lang="en-GB" dirty="0"/>
              <a:t>Twitter: @</a:t>
            </a:r>
            <a:r>
              <a:rPr lang="en-GB" dirty="0" err="1"/>
              <a:t>RudolfVesely</a:t>
            </a:r>
            <a:endParaRPr lang="en-GB" dirty="0"/>
          </a:p>
          <a:p>
            <a:r>
              <a:rPr lang="en-GB" dirty="0" smtClean="0"/>
              <a:t>PowerShell User Group (#PSUG)</a:t>
            </a:r>
          </a:p>
          <a:p>
            <a:pPr lvl="1"/>
            <a:r>
              <a:rPr lang="en-GB" dirty="0" smtClean="0"/>
              <a:t>On Thursday</a:t>
            </a:r>
          </a:p>
          <a:p>
            <a:pPr lvl="2"/>
            <a:r>
              <a:rPr lang="en-GB" dirty="0" smtClean="0"/>
              <a:t>HPH5 Client Hub</a:t>
            </a:r>
          </a:p>
          <a:p>
            <a:pPr lvl="2"/>
            <a:r>
              <a:rPr lang="en-GB" dirty="0" smtClean="0"/>
              <a:t>6 PM – 9 PM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60423" y="2879232"/>
            <a:ext cx="997849" cy="7935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 rot="13881676">
            <a:off x="1549355" y="3939287"/>
            <a:ext cx="1475815" cy="7606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747495" y="4682776"/>
            <a:ext cx="2957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We are here</a:t>
            </a:r>
            <a:endParaRPr lang="en-GB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20405" y="2951040"/>
            <a:ext cx="121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Intro</a:t>
            </a:r>
            <a:endParaRPr lang="en-GB" sz="3600" b="1" dirty="0"/>
          </a:p>
        </p:txBody>
      </p:sp>
      <p:sp>
        <p:nvSpPr>
          <p:cNvPr id="13" name="Rectangle 12"/>
          <p:cNvSpPr/>
          <p:nvPr/>
        </p:nvSpPr>
        <p:spPr>
          <a:xfrm>
            <a:off x="1958272" y="2877422"/>
            <a:ext cx="5008970" cy="7935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6967242" y="2877422"/>
            <a:ext cx="997849" cy="793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7024941" y="2939321"/>
            <a:ext cx="121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End</a:t>
            </a:r>
            <a:endParaRPr lang="en-GB" sz="3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28637" y="2939322"/>
            <a:ext cx="1628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/>
              <a:t>Pester</a:t>
            </a:r>
            <a:endParaRPr lang="en-GB" sz="3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44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Unit testing?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8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trike="sngStrike" dirty="0" smtClean="0"/>
              <a:t>What is Unit testing?</a:t>
            </a:r>
            <a:endParaRPr lang="en-GB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Better question:</a:t>
            </a:r>
          </a:p>
          <a:p>
            <a:pPr marL="0" indent="0">
              <a:buNone/>
            </a:pPr>
            <a:r>
              <a:rPr lang="en-GB" sz="4400" b="1" dirty="0" smtClean="0"/>
              <a:t>How to test software?</a:t>
            </a:r>
            <a:endParaRPr lang="en-GB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1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testing: Testing levels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2" descr="http://blog.halwasiyainfosys.com/wp-content/uploads/2014/05/monkey_testing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6" y="1690689"/>
            <a:ext cx="8181048" cy="306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63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testing: Testing levels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Unit testing</a:t>
            </a:r>
          </a:p>
          <a:p>
            <a:pPr lvl="1"/>
            <a:r>
              <a:rPr lang="en-GB" dirty="0"/>
              <a:t>Verify the functionality of a specific section of code</a:t>
            </a:r>
          </a:p>
          <a:p>
            <a:r>
              <a:rPr lang="en-GB" dirty="0"/>
              <a:t>Integration testing</a:t>
            </a:r>
          </a:p>
          <a:p>
            <a:pPr lvl="1"/>
            <a:r>
              <a:rPr lang="en-GB" dirty="0"/>
              <a:t>Test interaction between integrated components</a:t>
            </a:r>
          </a:p>
          <a:p>
            <a:r>
              <a:rPr lang="en-GB" dirty="0"/>
              <a:t>Component interface testing</a:t>
            </a:r>
          </a:p>
          <a:p>
            <a:pPr lvl="1"/>
            <a:r>
              <a:rPr lang="en-GB" dirty="0"/>
              <a:t>Check handling of data between various components</a:t>
            </a:r>
          </a:p>
          <a:p>
            <a:pPr lvl="1"/>
            <a:r>
              <a:rPr lang="en-GB" dirty="0"/>
              <a:t>Beyond full integration </a:t>
            </a:r>
            <a:r>
              <a:rPr lang="en-GB" dirty="0" smtClean="0"/>
              <a:t>testing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276110" y="6176963"/>
            <a:ext cx="286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@</a:t>
            </a:r>
            <a:r>
              <a:rPr lang="en-GB" sz="3200" b="1" dirty="0" err="1" smtClean="0">
                <a:solidFill>
                  <a:srgbClr val="FF0000"/>
                </a:solidFill>
              </a:rPr>
              <a:t>RudolfVesely</a:t>
            </a:r>
            <a:endParaRPr lang="en-GB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9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398</Words>
  <Application>Microsoft Office PowerPoint</Application>
  <PresentationFormat>On-screen Show (4:3)</PresentationFormat>
  <Paragraphs>112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Welcome</vt:lpstr>
      <vt:lpstr>PowerShell &amp; Pester</vt:lpstr>
      <vt:lpstr>About Me</vt:lpstr>
      <vt:lpstr>About Me</vt:lpstr>
      <vt:lpstr>Agenda</vt:lpstr>
      <vt:lpstr>What is Unit testing?</vt:lpstr>
      <vt:lpstr>What is Unit testing?</vt:lpstr>
      <vt:lpstr>Software testing: Testing levels</vt:lpstr>
      <vt:lpstr>Software testing: Testing levels</vt:lpstr>
      <vt:lpstr>Software testing: Testing levels</vt:lpstr>
      <vt:lpstr>Software testing: Testing levels</vt:lpstr>
      <vt:lpstr>Unit testing: Benefits</vt:lpstr>
      <vt:lpstr>Another term: TDD</vt:lpstr>
      <vt:lpstr>Wait a second…</vt:lpstr>
      <vt:lpstr>Interaction failure</vt:lpstr>
      <vt:lpstr>Interaction failure</vt:lpstr>
      <vt:lpstr>Interaction failure</vt:lpstr>
      <vt:lpstr>Interaction failure</vt:lpstr>
      <vt:lpstr>What is Pester?</vt:lpstr>
      <vt:lpstr>What to test?</vt:lpstr>
      <vt:lpstr>Start an action…</vt:lpstr>
      <vt:lpstr>Next?</vt:lpstr>
      <vt:lpstr>Next?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2016-02-04T08:07:53Z</dcterms:created>
  <dcterms:modified xsi:type="dcterms:W3CDTF">2016-02-04T08:08:37Z</dcterms:modified>
</cp:coreProperties>
</file>